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4"/>
  </p:notesMasterIdLst>
  <p:handoutMasterIdLst>
    <p:handoutMasterId r:id="rId5"/>
  </p:handoutMasterIdLst>
  <p:sldIdLst>
    <p:sldId id="259" r:id="rId2"/>
    <p:sldId id="258" r:id="rId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56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C13AB6D-DEA2-4CBB-AC69-1EF1A6AD1512}">
      <dgm:prSet/>
      <dgm:spPr/>
      <dgm:t>
        <a:bodyPr rtlCol="0"/>
        <a:lstStyle/>
        <a:p>
          <a:pPr rtl="0">
            <a:defRPr cap="all"/>
          </a:pPr>
          <a:r>
            <a:rPr lang="en-gb"/>
            <a:t>Lorem ipsum dolor sit amet, consectetuer adipiscing elit. Maecenas</a:t>
          </a:r>
        </a:p>
      </dgm:t>
    </dgm:pt>
    <dgm:pt modelId="{2C752582-D9FF-4E04-A92F-827DB4BB5C48}" type="parTrans" cxnId="{4B888393-351D-4489-90C9-5A68061AB236}">
      <dgm:prSet/>
      <dgm:spPr/>
      <dgm:t>
        <a:bodyPr rtlCol="0"/>
        <a:lstStyle/>
        <a:p>
          <a:pPr rtl="0"/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 rtlCol="0"/>
        <a:lstStyle/>
        <a:p>
          <a:pPr rtl="0"/>
          <a:r>
            <a:rPr lang="en-gb"/>
            <a:t>01</a:t>
          </a:r>
        </a:p>
      </dgm:t>
    </dgm:pt>
    <dgm:pt modelId="{53742231-981F-480A-940F-203EC2F7423F}">
      <dgm:prSet/>
      <dgm:spPr/>
      <dgm:t>
        <a:bodyPr rtlCol="0"/>
        <a:lstStyle/>
        <a:p>
          <a:pPr rtl="0">
            <a:defRPr cap="all"/>
          </a:pPr>
          <a:r>
            <a:rPr lang="en-gb"/>
            <a:t>Nunc viverra imperdiet enim. Fusce est. Vivamus a tellus.</a:t>
          </a:r>
        </a:p>
      </dgm:t>
    </dgm:pt>
    <dgm:pt modelId="{2FC75195-FBA1-43DE-85DD-40B4B3A2F1F3}" type="parTrans" cxnId="{F226B1C2-5D99-403A-8240-EAD6BD4D8534}">
      <dgm:prSet/>
      <dgm:spPr/>
      <dgm:t>
        <a:bodyPr rtlCol="0"/>
        <a:lstStyle/>
        <a:p>
          <a:pPr rtl="0"/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 rtlCol="0"/>
        <a:lstStyle/>
        <a:p>
          <a:pPr rtl="0"/>
          <a:r>
            <a:rPr lang="en-gb"/>
            <a:t>02</a:t>
          </a:r>
        </a:p>
      </dgm:t>
    </dgm:pt>
    <dgm:pt modelId="{9EF41CC5-EF3B-4A6D-8229-3F1333EADFB3}">
      <dgm:prSet/>
      <dgm:spPr/>
      <dgm:t>
        <a:bodyPr rtlCol="0"/>
        <a:lstStyle/>
        <a:p>
          <a:pPr rtl="0">
            <a:defRPr cap="all"/>
          </a:pPr>
          <a:r>
            <a:rPr lang="en-gb"/>
            <a:t>Pellentesque habitant morbi tristique senectus et netus et malesuada fames.</a:t>
          </a:r>
        </a:p>
      </dgm:t>
    </dgm:pt>
    <dgm:pt modelId="{DAEF1C7D-B0C5-46FA-BED3-8A54E918D3E0}" type="parTrans" cxnId="{E476EEBC-7C9F-4E07-BD58-1044B9769B64}">
      <dgm:prSet/>
      <dgm:spPr/>
      <dgm:t>
        <a:bodyPr rtlCol="0"/>
        <a:lstStyle/>
        <a:p>
          <a:pPr rtl="0"/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 rtlCol="0"/>
        <a:lstStyle/>
        <a:p>
          <a:pPr rtl="0"/>
          <a:r>
            <a:rPr lang="en-gb"/>
            <a:t>03</a:t>
          </a:r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/>
      <dgm:spPr/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/>
      <dgm:spPr/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/>
      <dgm:spPr/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808" y="0"/>
          <a:ext cx="3275967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100" kern="1200"/>
            <a:t>Lorem ipsum dolor sit amet, consectetuer adipiscing elit. Maecenas</a:t>
          </a:r>
        </a:p>
      </dsp:txBody>
      <dsp:txXfrm>
        <a:off x="808" y="1485900"/>
        <a:ext cx="3275967" cy="2228850"/>
      </dsp:txXfrm>
    </dsp:sp>
    <dsp:sp modelId="{BBA91679-4684-4A04-8AEB-03038C78A75C}">
      <dsp:nvSpPr>
        <dsp:cNvPr id="0" name=""/>
        <dsp:cNvSpPr/>
      </dsp:nvSpPr>
      <dsp:spPr>
        <a:xfrm>
          <a:off x="80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/>
            <a:t>01</a:t>
          </a:r>
        </a:p>
      </dsp:txBody>
      <dsp:txXfrm>
        <a:off x="808" y="0"/>
        <a:ext cx="3275967" cy="1485900"/>
      </dsp:txXfrm>
    </dsp:sp>
    <dsp:sp modelId="{00AE7F27-0E5D-4AFB-ACD6-B5A19E79EA42}">
      <dsp:nvSpPr>
        <dsp:cNvPr id="0" name=""/>
        <dsp:cNvSpPr/>
      </dsp:nvSpPr>
      <dsp:spPr>
        <a:xfrm>
          <a:off x="3538853" y="0"/>
          <a:ext cx="3275967" cy="3714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100" kern="1200"/>
            <a:t>Nunc viverra imperdiet enim. Fusce est. Vivamus a tellus.</a:t>
          </a:r>
        </a:p>
      </dsp:txBody>
      <dsp:txXfrm>
        <a:off x="3538853" y="1485900"/>
        <a:ext cx="3275967" cy="2228850"/>
      </dsp:txXfrm>
    </dsp:sp>
    <dsp:sp modelId="{975C752B-C37A-4BA6-A3AE-2202A141404A}">
      <dsp:nvSpPr>
        <dsp:cNvPr id="0" name=""/>
        <dsp:cNvSpPr/>
      </dsp:nvSpPr>
      <dsp:spPr>
        <a:xfrm>
          <a:off x="3538853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/>
            <a:t>02</a:t>
          </a:r>
        </a:p>
      </dsp:txBody>
      <dsp:txXfrm>
        <a:off x="3538853" y="0"/>
        <a:ext cx="3275967" cy="1485900"/>
      </dsp:txXfrm>
    </dsp:sp>
    <dsp:sp modelId="{CAD62F17-E99D-4FEF-B376-961CA4CB20EB}">
      <dsp:nvSpPr>
        <dsp:cNvPr id="0" name=""/>
        <dsp:cNvSpPr/>
      </dsp:nvSpPr>
      <dsp:spPr>
        <a:xfrm>
          <a:off x="7076898" y="0"/>
          <a:ext cx="3275967" cy="37147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100" kern="1200"/>
            <a:t>Pellentesque habitant morbi tristique senectus et netus et malesuada fames.</a:t>
          </a:r>
        </a:p>
      </dsp:txBody>
      <dsp:txXfrm>
        <a:off x="7076898" y="1485900"/>
        <a:ext cx="3275967" cy="2228850"/>
      </dsp:txXfrm>
    </dsp:sp>
    <dsp:sp modelId="{E20811D6-E5D4-4C9E-AABF-9E0E1902CA2C}">
      <dsp:nvSpPr>
        <dsp:cNvPr id="0" name=""/>
        <dsp:cNvSpPr/>
      </dsp:nvSpPr>
      <dsp:spPr>
        <a:xfrm>
          <a:off x="707689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kern="1200"/>
            <a:t>03</a:t>
          </a:r>
        </a:p>
      </dsp:txBody>
      <dsp:txXfrm>
        <a:off x="7076898" y="0"/>
        <a:ext cx="3275967" cy="148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 rtlCol="0"/>
            <a:lstStyle/>
            <a:p>
              <a:pPr rtl="0"/>
              <a:r>
                <a:t>01</a:t>
              </a:r>
            </a:p>
          </dgm:t>
        </dgm:pt>
        <dgm:pt modelId="201" type="sibTrans" cxnId="5">
          <dgm:prSet phldrT="2"/>
          <dgm:t>
            <a:bodyPr rtlCol="0"/>
            <a:lstStyle/>
            <a:p>
              <a:pPr rtl="0"/>
              <a:r>
                <a:t>02</a:t>
              </a:r>
            </a:p>
          </dgm:t>
        </dgm:pt>
        <dgm:pt modelId="301" type="sibTrans" cxnId="6">
          <dgm:prSet phldrT="3"/>
          <dgm:t>
            <a:bodyPr rtlCol="0"/>
            <a:lstStyle/>
            <a:p>
              <a:pPr rtl="0"/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248DC85-4C83-41E2-A87E-92DEA4CCD3C5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E602E8-7778-4840-9C52-CF866E2E7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0039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553C88-5E20-4E94-A2F2-F265A07C865D}" type="datetime1">
              <a:rPr lang="en-US" smtClean="0"/>
              <a:t>3/24/2023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/>
              <a:t>Click to edit Master text styles</a:t>
            </a:r>
            <a:endParaRPr lang="en-US"/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86D5CD-F53C-40AA-8F25-6C53AFF44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813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36AF1-71F4-4124-A6D9-9AD17D857670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66EF20-7923-4C49-B6A5-A6030680AE73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1B563D-1DC7-4F7A-9966-B0B21D4C5360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DC931E-1FC7-4F1E-BD77-A2F2753D48A3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CB80E4-79F4-4915-8661-CF0B92A4419B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AF2575-D66E-48E2-A7F6-6F4E1521CB17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EF8BF4-C347-4659-8390-F935CF915682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C8DB63-EA66-47B9-A4F7-359B768D2BDE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8A7C5F-C9A6-4CD4-9069-FD78B8FE25DE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B5F69B-3B16-47BE-970F-46E299A76FED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FA60CC-4780-4D1C-A3F5-04C9EE8336A7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48B943-E598-4317-B390-D39B72F3C668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n-gb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n-gb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D318AD-20D4-40B8-8E24-19F7C588559E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BB551A-820E-4481-BAB4-299081A95354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B74DC5-4C7C-4D42-A9CA-2D18018D3807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F7E598-9D78-4143-B557-528F589C6459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rtlCol="0" anchor="t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6E6B70-01E0-41E3-A067-0EAD5E21AF97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4B3A2314-B742-49A9-AC03-96B4F5FFA971}" type="datetime1">
              <a:rPr lang="en-US" smtClean="0"/>
              <a:t>3/24/2023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 rtlCol="0">
            <a:normAutofit/>
          </a:bodyPr>
          <a:lstStyle/>
          <a:p>
            <a:pPr rtl="0"/>
            <a:r>
              <a:rPr lang="en-gb" sz="7200"/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 rtlCol="0">
            <a:normAutofit/>
          </a:bodyPr>
          <a:lstStyle/>
          <a:p>
            <a:pPr rtl="0"/>
            <a:r>
              <a:rPr lang="en-gb" sz="2800"/>
              <a:t>Sit Dolor Amet</a:t>
            </a:r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Title Lorem Ipsum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151_TF12214701" id="{AC920C2C-49F5-466D-BC3F-92874E6BB505}" vid="{A6E2792E-6B91-4794-A99F-5E36791810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{64735154-B282-48C0-86CC-B4D3B41B1042}tf12214701_win32</Template>
  <TotalTime>0</TotalTime>
  <Words>46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Goudy Old Style</vt:lpstr>
      <vt:lpstr>Wingdings 2</vt:lpstr>
      <vt:lpstr>SlateVTI</vt:lpstr>
      <vt:lpstr>Title Lorem Ipsum</vt:lpstr>
      <vt:lpstr>Title Lorem Ipsum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Adrian Vergin</dc:creator>
  <cp:lastModifiedBy>Adrian Vergin</cp:lastModifiedBy>
  <cp:revision>1</cp:revision>
  <dcterms:created xsi:type="dcterms:W3CDTF">2023-03-24T14:10:18Z</dcterms:created>
  <dcterms:modified xsi:type="dcterms:W3CDTF">2023-03-24T14:11:02Z</dcterms:modified>
</cp:coreProperties>
</file>